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210 8비트" panose="020B0600000101010101" charset="-127"/>
      <p:regular r:id="rId16"/>
    </p:embeddedFon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Arita Dotum Semi-Bold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5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0515" y="960759"/>
            <a:ext cx="14075341" cy="8160700"/>
            <a:chOff x="0" y="0"/>
            <a:chExt cx="48072262" cy="27871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3144826" y="3661921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631353" y="4149434"/>
            <a:ext cx="4230168" cy="4114800"/>
          </a:xfrm>
          <a:custGeom>
            <a:avLst/>
            <a:gdLst/>
            <a:ahLst/>
            <a:cxnLst/>
            <a:rect l="l" t="t" r="r" b="b"/>
            <a:pathLst>
              <a:path w="4230168" h="4114800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3937" y="3508687"/>
            <a:ext cx="11744274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80"/>
              </a:lnSpc>
            </a:pPr>
            <a:r>
              <a:rPr lang="en-US" sz="14400" spc="-288">
                <a:solidFill>
                  <a:srgbClr val="FA643F"/>
                </a:solidFill>
                <a:ea typeface="Arita Dotum Bold"/>
              </a:rPr>
              <a:t>너 지금 뭐하니?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3937" y="5954421"/>
            <a:ext cx="1174427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Arita Dotum Medium"/>
              </a:rPr>
              <a:t>9조 : 문병복 조윤재</a:t>
            </a:r>
          </a:p>
        </p:txBody>
      </p:sp>
      <p:sp>
        <p:nvSpPr>
          <p:cNvPr id="8" name="Freeform 8"/>
          <p:cNvSpPr/>
          <p:nvPr/>
        </p:nvSpPr>
        <p:spPr>
          <a:xfrm>
            <a:off x="15939807" y="960759"/>
            <a:ext cx="952031" cy="1229149"/>
          </a:xfrm>
          <a:custGeom>
            <a:avLst/>
            <a:gdLst/>
            <a:ahLst/>
            <a:cxnLst/>
            <a:rect l="l" t="t" r="r" b="b"/>
            <a:pathLst>
              <a:path w="952031" h="1229149">
                <a:moveTo>
                  <a:pt x="0" y="0"/>
                </a:moveTo>
                <a:lnTo>
                  <a:pt x="952031" y="0"/>
                </a:lnTo>
                <a:lnTo>
                  <a:pt x="952031" y="1229149"/>
                </a:lnTo>
                <a:lnTo>
                  <a:pt x="0" y="1229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22073" y="1883409"/>
            <a:ext cx="17243854" cy="6864962"/>
          </a:xfrm>
          <a:custGeom>
            <a:avLst/>
            <a:gdLst/>
            <a:ahLst/>
            <a:cxnLst/>
            <a:rect l="l" t="t" r="r" b="b"/>
            <a:pathLst>
              <a:path w="17243854" h="6864962">
                <a:moveTo>
                  <a:pt x="0" y="0"/>
                </a:moveTo>
                <a:lnTo>
                  <a:pt x="17243854" y="0"/>
                </a:lnTo>
                <a:lnTo>
                  <a:pt x="17243854" y="6864962"/>
                </a:lnTo>
                <a:lnTo>
                  <a:pt x="0" y="68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48786" y="47173"/>
            <a:ext cx="14790427" cy="10192654"/>
          </a:xfrm>
          <a:custGeom>
            <a:avLst/>
            <a:gdLst/>
            <a:ahLst/>
            <a:cxnLst/>
            <a:rect l="l" t="t" r="r" b="b"/>
            <a:pathLst>
              <a:path w="14790427" h="10192654">
                <a:moveTo>
                  <a:pt x="0" y="0"/>
                </a:moveTo>
                <a:lnTo>
                  <a:pt x="14790428" y="0"/>
                </a:lnTo>
                <a:lnTo>
                  <a:pt x="14790428" y="10192654"/>
                </a:lnTo>
                <a:lnTo>
                  <a:pt x="0" y="1019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5193" y="1063150"/>
            <a:ext cx="14075341" cy="8160700"/>
            <a:chOff x="0" y="0"/>
            <a:chExt cx="48072262" cy="27871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536324" y="1223859"/>
            <a:ext cx="919393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FA643F"/>
                </a:solidFill>
                <a:ea typeface="Arita Dotum Bold"/>
              </a:rPr>
              <a:t>프로젝트</a:t>
            </a:r>
            <a:r>
              <a:rPr lang="en-US" sz="9000" dirty="0">
                <a:solidFill>
                  <a:srgbClr val="FA643F"/>
                </a:solidFill>
                <a:ea typeface="Arita Dotum Bold"/>
              </a:rPr>
              <a:t> </a:t>
            </a:r>
            <a:r>
              <a:rPr lang="en-US" sz="9000" dirty="0" err="1">
                <a:solidFill>
                  <a:srgbClr val="FA643F"/>
                </a:solidFill>
                <a:ea typeface="Arita Dotum Bold"/>
              </a:rPr>
              <a:t>결과</a:t>
            </a:r>
            <a:endParaRPr lang="en-US" sz="9000" dirty="0">
              <a:solidFill>
                <a:srgbClr val="FA643F"/>
              </a:solidFill>
              <a:ea typeface="Arita Dotum Bold"/>
            </a:endParaRPr>
          </a:p>
        </p:txBody>
      </p:sp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D926C188-4308-9D5D-F935-1B4C6DD37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2328" y="2765693"/>
            <a:ext cx="7533090" cy="5649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30264"/>
            <a:ext cx="16230600" cy="579778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2156775" y="3778747"/>
            <a:ext cx="3700824" cy="37008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모노뎁스 → 스테레오 비전 카메라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FFFFFF"/>
                </a:solidFill>
                <a:ea typeface="Arita Dotum Medium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정확한 거리 감지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49130"/>
            <a:ext cx="1234389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개선 방향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450738" y="3778747"/>
            <a:ext cx="3700824" cy="37008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교수님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데이터 트레이닝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FFFFFF"/>
                </a:solidFill>
                <a:ea typeface="Arita Dotum Medium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교수님만 특정해서 검출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42237" y="3778747"/>
            <a:ext cx="3700824" cy="37008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알림 기능 추가 </a:t>
              </a:r>
            </a:p>
            <a:p>
              <a:pPr algn="ctr">
                <a:lnSpc>
                  <a:spcPts val="3499"/>
                </a:lnSpc>
              </a:pPr>
              <a:endParaRPr lang="en-US" sz="2499">
                <a:solidFill>
                  <a:srgbClr val="FFFFFF"/>
                </a:solidFill>
                <a:ea typeface="Arita Dotum Medium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교수님 접근시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창 전환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5193" y="1063150"/>
            <a:ext cx="14075341" cy="8160700"/>
            <a:chOff x="0" y="0"/>
            <a:chExt cx="48072262" cy="27871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536325" y="4448175"/>
            <a:ext cx="919393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3748" y="3066375"/>
            <a:ext cx="19635495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51099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Arita Dotum Bold"/>
              </a:rPr>
              <a:t>INDEX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38683" y="4175521"/>
            <a:ext cx="6777345" cy="3984225"/>
            <a:chOff x="0" y="0"/>
            <a:chExt cx="9036460" cy="53123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16505" cy="81650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01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123949"/>
              <a:ext cx="816505" cy="8165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02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2247897"/>
              <a:ext cx="816505" cy="81650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03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3371846"/>
              <a:ext cx="816505" cy="81650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04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4495794"/>
              <a:ext cx="816505" cy="816505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05</a:t>
                </a: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96661" y="2366688"/>
              <a:ext cx="773979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모델과 구현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96661" y="4626061"/>
              <a:ext cx="773979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개선 방향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96661" y="1237001"/>
              <a:ext cx="773979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프로젝트 방향성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96661" y="3496374"/>
              <a:ext cx="773979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Light"/>
                </a:rPr>
                <a:t>프로젝트 결과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96661" y="107314"/>
              <a:ext cx="773979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프로젝트 목표 소개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3748" y="3773052"/>
            <a:ext cx="1702448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1028700" y="2897208"/>
            <a:ext cx="9826710" cy="5636061"/>
            <a:chOff x="0" y="0"/>
            <a:chExt cx="33561686" cy="192491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61685" cy="19249137"/>
            </a:xfrm>
            <a:custGeom>
              <a:avLst/>
              <a:gdLst/>
              <a:ahLst/>
              <a:cxnLst/>
              <a:rect l="l" t="t" r="r" b="b"/>
              <a:pathLst>
                <a:path w="33561685" h="19249137">
                  <a:moveTo>
                    <a:pt x="0" y="0"/>
                  </a:moveTo>
                  <a:lnTo>
                    <a:pt x="0" y="19249137"/>
                  </a:lnTo>
                  <a:lnTo>
                    <a:pt x="33561685" y="19249137"/>
                  </a:lnTo>
                  <a:lnTo>
                    <a:pt x="33561685" y="0"/>
                  </a:lnTo>
                  <a:lnTo>
                    <a:pt x="0" y="0"/>
                  </a:lnTo>
                  <a:close/>
                  <a:moveTo>
                    <a:pt x="33500727" y="19188178"/>
                  </a:moveTo>
                  <a:lnTo>
                    <a:pt x="59690" y="19188178"/>
                  </a:lnTo>
                  <a:lnTo>
                    <a:pt x="59690" y="59690"/>
                  </a:lnTo>
                  <a:lnTo>
                    <a:pt x="33500727" y="59690"/>
                  </a:lnTo>
                  <a:lnTo>
                    <a:pt x="33500727" y="19188178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34695" y="3043494"/>
            <a:ext cx="9414721" cy="5343490"/>
          </a:xfrm>
          <a:custGeom>
            <a:avLst/>
            <a:gdLst/>
            <a:ahLst/>
            <a:cxnLst/>
            <a:rect l="l" t="t" r="r" b="b"/>
            <a:pathLst>
              <a:path w="9414721" h="5343490">
                <a:moveTo>
                  <a:pt x="0" y="0"/>
                </a:moveTo>
                <a:lnTo>
                  <a:pt x="9414720" y="0"/>
                </a:lnTo>
                <a:lnTo>
                  <a:pt x="9414720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26241" y="4643055"/>
            <a:ext cx="6626295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210 8비트"/>
              </a:rPr>
              <a:t>"너... 지금 뭐하니??"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68259" y="6196871"/>
            <a:ext cx="609979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Arita Dotum Medium"/>
              </a:rPr>
              <a:t>뒤에서 다가오는 교수님을 피해라!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19175"/>
            <a:ext cx="982671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프로젝트 목표 소개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38406" y="3897285"/>
            <a:ext cx="19164813" cy="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342717" y="3906810"/>
            <a:ext cx="5608" cy="184629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172613" y="3892523"/>
            <a:ext cx="14287" cy="1860577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11107540" y="3906440"/>
            <a:ext cx="11113" cy="1846660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4926841" y="3906522"/>
            <a:ext cx="10684" cy="1846578"/>
          </a:xfrm>
          <a:prstGeom prst="line">
            <a:avLst/>
          </a:prstGeom>
          <a:ln w="19050" cap="rnd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281166" y="1454013"/>
            <a:ext cx="772566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프로젝트 방향성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70557" y="4822811"/>
            <a:ext cx="3086100" cy="2243883"/>
            <a:chOff x="0" y="0"/>
            <a:chExt cx="812800" cy="5909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90981"/>
            </a:xfrm>
            <a:custGeom>
              <a:avLst/>
              <a:gdLst/>
              <a:ahLst/>
              <a:cxnLst/>
              <a:rect l="l" t="t" r="r" b="b"/>
              <a:pathLst>
                <a:path w="812800" h="590981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사람 인식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09133" y="4822811"/>
            <a:ext cx="3086100" cy="2243883"/>
            <a:chOff x="0" y="0"/>
            <a:chExt cx="812800" cy="5909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590981"/>
            </a:xfrm>
            <a:custGeom>
              <a:avLst/>
              <a:gdLst/>
              <a:ahLst/>
              <a:cxnLst/>
              <a:rect l="l" t="t" r="r" b="b"/>
              <a:pathLst>
                <a:path w="812800" h="590981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얼굴 인식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7537" y="4822811"/>
            <a:ext cx="3086100" cy="2243883"/>
            <a:chOff x="0" y="0"/>
            <a:chExt cx="812800" cy="590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90981"/>
            </a:xfrm>
            <a:custGeom>
              <a:avLst/>
              <a:gdLst/>
              <a:ahLst/>
              <a:cxnLst/>
              <a:rect l="l" t="t" r="r" b="b"/>
              <a:pathLst>
                <a:path w="812800" h="590981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거리 인식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61907" y="4822811"/>
            <a:ext cx="3086100" cy="2243883"/>
            <a:chOff x="0" y="0"/>
            <a:chExt cx="812800" cy="590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590981"/>
            </a:xfrm>
            <a:custGeom>
              <a:avLst/>
              <a:gdLst/>
              <a:ahLst/>
              <a:cxnLst/>
              <a:rect l="l" t="t" r="r" b="b"/>
              <a:pathLst>
                <a:path w="812800" h="590981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위험 알림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35840" y="7942686"/>
            <a:ext cx="14712168" cy="971551"/>
            <a:chOff x="0" y="0"/>
            <a:chExt cx="19616223" cy="129540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4161090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뒤에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사람이 있는가?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194300" y="-57150"/>
              <a:ext cx="4084891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그 사람의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얼굴 방향은?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304539" y="-57150"/>
              <a:ext cx="4199190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그 사람이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다가오고 있나?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532429" y="-57150"/>
              <a:ext cx="4083794" cy="135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위험을 알리는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경고 알림!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52769" y="3344655"/>
            <a:ext cx="6852155" cy="4741167"/>
            <a:chOff x="0" y="0"/>
            <a:chExt cx="9136207" cy="63215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136207" cy="1521881"/>
              <a:chOff x="0" y="0"/>
              <a:chExt cx="23402529" cy="38983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402530" cy="3898321"/>
              </a:xfrm>
              <a:custGeom>
                <a:avLst/>
                <a:gdLst/>
                <a:ahLst/>
                <a:cxnLst/>
                <a:rect l="l" t="t" r="r" b="b"/>
                <a:pathLst>
                  <a:path w="23402530" h="3898321">
                    <a:moveTo>
                      <a:pt x="0" y="0"/>
                    </a:moveTo>
                    <a:lnTo>
                      <a:pt x="0" y="3898321"/>
                    </a:lnTo>
                    <a:lnTo>
                      <a:pt x="23402530" y="3898321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837362"/>
                    </a:moveTo>
                    <a:lnTo>
                      <a:pt x="59690" y="383736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83736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341276" y="446616"/>
              <a:ext cx="636463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face-detection-adas-0001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2399837"/>
              <a:ext cx="9136207" cy="1547355"/>
              <a:chOff x="0" y="0"/>
              <a:chExt cx="23402529" cy="39635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402530" cy="3963572"/>
              </a:xfrm>
              <a:custGeom>
                <a:avLst/>
                <a:gdLst/>
                <a:ahLst/>
                <a:cxnLst/>
                <a:rect l="l" t="t" r="r" b="b"/>
                <a:pathLst>
                  <a:path w="23402530" h="3963572">
                    <a:moveTo>
                      <a:pt x="0" y="0"/>
                    </a:moveTo>
                    <a:lnTo>
                      <a:pt x="0" y="3963572"/>
                    </a:lnTo>
                    <a:lnTo>
                      <a:pt x="23402530" y="3963572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902612"/>
                    </a:moveTo>
                    <a:lnTo>
                      <a:pt x="59690" y="390261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90261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30300" y="2833753"/>
              <a:ext cx="82373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head-pose-estimation-adas-0001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4799675"/>
              <a:ext cx="9136207" cy="1521881"/>
              <a:chOff x="0" y="0"/>
              <a:chExt cx="23402529" cy="389832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3402530" cy="3898321"/>
              </a:xfrm>
              <a:custGeom>
                <a:avLst/>
                <a:gdLst/>
                <a:ahLst/>
                <a:cxnLst/>
                <a:rect l="l" t="t" r="r" b="b"/>
                <a:pathLst>
                  <a:path w="23402530" h="3898321">
                    <a:moveTo>
                      <a:pt x="0" y="0"/>
                    </a:moveTo>
                    <a:lnTo>
                      <a:pt x="0" y="3898321"/>
                    </a:lnTo>
                    <a:lnTo>
                      <a:pt x="23402530" y="3898321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837362"/>
                    </a:moveTo>
                    <a:lnTo>
                      <a:pt x="59690" y="383736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83736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11186" y="5246290"/>
              <a:ext cx="636463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MiDaS_small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4536294" y="1521881"/>
              <a:ext cx="0" cy="852483"/>
            </a:xfrm>
            <a:prstGeom prst="line">
              <a:avLst/>
            </a:prstGeom>
            <a:ln w="25400" cap="rnd">
              <a:solidFill>
                <a:srgbClr val="FA643F"/>
              </a:solidFill>
              <a:prstDash val="solid"/>
              <a:headEnd type="oval" w="lg" len="lg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4580803" y="3947192"/>
              <a:ext cx="0" cy="852483"/>
            </a:xfrm>
            <a:prstGeom prst="line">
              <a:avLst/>
            </a:prstGeom>
            <a:ln w="25400" cap="rnd">
              <a:solidFill>
                <a:srgbClr val="FA643F"/>
              </a:solidFill>
              <a:prstDash val="solid"/>
              <a:headEnd type="oval" w="lg" len="lg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1019175"/>
            <a:ext cx="982671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모델과 구현</a:t>
            </a:r>
          </a:p>
        </p:txBody>
      </p:sp>
      <p:sp>
        <p:nvSpPr>
          <p:cNvPr id="15" name="AutoShape 15"/>
          <p:cNvSpPr/>
          <p:nvPr/>
        </p:nvSpPr>
        <p:spPr>
          <a:xfrm>
            <a:off x="-673748" y="3773052"/>
            <a:ext cx="1702448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6" name="Group 16"/>
          <p:cNvGrpSpPr/>
          <p:nvPr/>
        </p:nvGrpSpPr>
        <p:grpSpPr>
          <a:xfrm>
            <a:off x="1028700" y="2897208"/>
            <a:ext cx="16230600" cy="5636061"/>
            <a:chOff x="0" y="0"/>
            <a:chExt cx="55433232" cy="192491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433230" cy="19249137"/>
            </a:xfrm>
            <a:custGeom>
              <a:avLst/>
              <a:gdLst/>
              <a:ahLst/>
              <a:cxnLst/>
              <a:rect l="l" t="t" r="r" b="b"/>
              <a:pathLst>
                <a:path w="55433230" h="19249137">
                  <a:moveTo>
                    <a:pt x="0" y="0"/>
                  </a:moveTo>
                  <a:lnTo>
                    <a:pt x="0" y="19249137"/>
                  </a:lnTo>
                  <a:lnTo>
                    <a:pt x="55433230" y="19249137"/>
                  </a:lnTo>
                  <a:lnTo>
                    <a:pt x="55433230" y="0"/>
                  </a:lnTo>
                  <a:lnTo>
                    <a:pt x="0" y="0"/>
                  </a:lnTo>
                  <a:close/>
                  <a:moveTo>
                    <a:pt x="55372273" y="19188178"/>
                  </a:moveTo>
                  <a:lnTo>
                    <a:pt x="59690" y="19188178"/>
                  </a:lnTo>
                  <a:lnTo>
                    <a:pt x="59690" y="59690"/>
                  </a:lnTo>
                  <a:lnTo>
                    <a:pt x="55372273" y="59690"/>
                  </a:lnTo>
                  <a:lnTo>
                    <a:pt x="55372273" y="19188178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228050" y="3718729"/>
            <a:ext cx="4110485" cy="4047779"/>
            <a:chOff x="0" y="0"/>
            <a:chExt cx="5480647" cy="539703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57150"/>
              <a:ext cx="548064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face detection model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343151"/>
              <a:ext cx="548064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head pose model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742988"/>
              <a:ext cx="548064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monodepth model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5193" y="1028700"/>
            <a:ext cx="14075341" cy="8160700"/>
            <a:chOff x="0" y="0"/>
            <a:chExt cx="48072262" cy="27871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072263" cy="27871672"/>
            </a:xfrm>
            <a:custGeom>
              <a:avLst/>
              <a:gdLst/>
              <a:ahLst/>
              <a:cxnLst/>
              <a:rect l="l" t="t" r="r" b="b"/>
              <a:pathLst>
                <a:path w="48072263" h="27871672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89715" y="515288"/>
            <a:ext cx="15508570" cy="9256424"/>
          </a:xfrm>
          <a:custGeom>
            <a:avLst/>
            <a:gdLst/>
            <a:ahLst/>
            <a:cxnLst/>
            <a:rect l="l" t="t" r="r" b="b"/>
            <a:pathLst>
              <a:path w="15508570" h="9256424">
                <a:moveTo>
                  <a:pt x="0" y="0"/>
                </a:moveTo>
                <a:lnTo>
                  <a:pt x="15508570" y="0"/>
                </a:lnTo>
                <a:lnTo>
                  <a:pt x="15508570" y="9256424"/>
                </a:lnTo>
                <a:lnTo>
                  <a:pt x="0" y="925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38353" y="2825423"/>
            <a:ext cx="15689023" cy="5353453"/>
          </a:xfrm>
          <a:custGeom>
            <a:avLst/>
            <a:gdLst/>
            <a:ahLst/>
            <a:cxnLst/>
            <a:rect l="l" t="t" r="r" b="b"/>
            <a:pathLst>
              <a:path w="15689023" h="5353453">
                <a:moveTo>
                  <a:pt x="0" y="0"/>
                </a:moveTo>
                <a:lnTo>
                  <a:pt x="15689022" y="0"/>
                </a:lnTo>
                <a:lnTo>
                  <a:pt x="15689022" y="5353454"/>
                </a:lnTo>
                <a:lnTo>
                  <a:pt x="0" y="535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7823" y="1028700"/>
            <a:ext cx="15672353" cy="8306709"/>
          </a:xfrm>
          <a:custGeom>
            <a:avLst/>
            <a:gdLst/>
            <a:ahLst/>
            <a:cxnLst/>
            <a:rect l="l" t="t" r="r" b="b"/>
            <a:pathLst>
              <a:path w="15672353" h="8306709">
                <a:moveTo>
                  <a:pt x="0" y="0"/>
                </a:moveTo>
                <a:lnTo>
                  <a:pt x="15672354" y="0"/>
                </a:lnTo>
                <a:lnTo>
                  <a:pt x="15672354" y="8306709"/>
                </a:lnTo>
                <a:lnTo>
                  <a:pt x="0" y="8306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20535" y="3729862"/>
            <a:ext cx="6541992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49386" y="758928"/>
            <a:ext cx="16389227" cy="8769144"/>
          </a:xfrm>
          <a:custGeom>
            <a:avLst/>
            <a:gdLst/>
            <a:ahLst/>
            <a:cxnLst/>
            <a:rect l="l" t="t" r="r" b="b"/>
            <a:pathLst>
              <a:path w="16389227" h="8769144">
                <a:moveTo>
                  <a:pt x="0" y="0"/>
                </a:moveTo>
                <a:lnTo>
                  <a:pt x="16389228" y="0"/>
                </a:lnTo>
                <a:lnTo>
                  <a:pt x="16389228" y="8769144"/>
                </a:lnTo>
                <a:lnTo>
                  <a:pt x="0" y="876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116</Words>
  <Application>Microsoft Office PowerPoint</Application>
  <PresentationFormat>사용자 지정</PresentationFormat>
  <Paragraphs>51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210 8비트</vt:lpstr>
      <vt:lpstr>Arita Dotum Bold</vt:lpstr>
      <vt:lpstr>Calibri</vt:lpstr>
      <vt:lpstr>Arita Dotum Semi-Bold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9조 PPT</dc:title>
  <cp:lastModifiedBy>IoT20</cp:lastModifiedBy>
  <cp:revision>3</cp:revision>
  <dcterms:created xsi:type="dcterms:W3CDTF">2006-08-16T00:00:00Z</dcterms:created>
  <dcterms:modified xsi:type="dcterms:W3CDTF">2023-07-10T05:34:12Z</dcterms:modified>
  <dc:identifier>DAFoJ68f7GY</dc:identifier>
</cp:coreProperties>
</file>